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28A8D-4CA3-4E40-9A3A-1A9D0735790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788F-176A-4A09-AD92-CAE1F224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788F-176A-4A09-AD92-CAE1F224EC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9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1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9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6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2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1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0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FD4AECD-AB81-44CF-B998-50A0D12AB3A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1676E0-4643-40FF-B02E-AD8B01CD0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1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3651" y="1764117"/>
            <a:ext cx="9966960" cy="439175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межрайонный практико-ориентированный семинар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«Эффективные технологии в развитии профессиональных компетенций педагогов как фактор повышения качества образования обучающихся с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ОВЗ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специальном и инклюзивном образовательном пространстве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000" i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Категория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effectLst/>
              </a:rPr>
              <a:t>участников: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</a:rPr>
              <a:t>специалисты (учителя-логопеды, учителя-дефектологи), участники творческой лаборатории, РМО Ленинского и Центрального районов ГМО ССиИО,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19" t="35267" r="47990" b="4171"/>
          <a:stretch/>
        </p:blipFill>
        <p:spPr>
          <a:xfrm>
            <a:off x="571501" y="193431"/>
            <a:ext cx="10760528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организованные в 1 полугодии 2024-2025 учебного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773023"/>
              </p:ext>
            </p:extLst>
          </p:nvPr>
        </p:nvGraphicFramePr>
        <p:xfrm>
          <a:off x="179614" y="1560875"/>
          <a:ext cx="11756572" cy="4818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3257">
                  <a:extLst>
                    <a:ext uri="{9D8B030D-6E8A-4147-A177-3AD203B41FA5}">
                      <a16:colId xmlns:a16="http://schemas.microsoft.com/office/drawing/2014/main" val="1271184454"/>
                    </a:ext>
                  </a:extLst>
                </a:gridCol>
                <a:gridCol w="1289958">
                  <a:extLst>
                    <a:ext uri="{9D8B030D-6E8A-4147-A177-3AD203B41FA5}">
                      <a16:colId xmlns:a16="http://schemas.microsoft.com/office/drawing/2014/main" val="649326469"/>
                    </a:ext>
                  </a:extLst>
                </a:gridCol>
                <a:gridCol w="5633357">
                  <a:extLst>
                    <a:ext uri="{9D8B030D-6E8A-4147-A177-3AD203B41FA5}">
                      <a16:colId xmlns:a16="http://schemas.microsoft.com/office/drawing/2014/main" val="254099598"/>
                    </a:ext>
                  </a:extLst>
                </a:gridCol>
              </a:tblGrid>
              <a:tr h="247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Дата проведения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Тема мероприятия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extLst>
                  <a:ext uri="{0D108BD9-81ED-4DB2-BD59-A6C34878D82A}">
                    <a16:rowId xmlns:a16="http://schemas.microsoft.com/office/drawing/2014/main" val="793379419"/>
                  </a:ext>
                </a:extLst>
              </a:tr>
              <a:tr h="54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Совещание творческой лаборатории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1.11.2024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Установочное совещание. "Задачи, направления и механизмы реализации деятельности ТЛ в 2024-2025 учебном году»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extLst>
                  <a:ext uri="{0D108BD9-81ED-4DB2-BD59-A6C34878D82A}">
                    <a16:rowId xmlns:a16="http://schemas.microsoft.com/office/drawing/2014/main" val="2965348069"/>
                  </a:ext>
                </a:extLst>
              </a:tr>
              <a:tr h="1763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Научно-практический семинар для </a:t>
                      </a:r>
                      <a:r>
                        <a:rPr lang="ru-RU" sz="1600" dirty="0" err="1">
                          <a:effectLst/>
                        </a:rPr>
                        <a:t>ССи</a:t>
                      </a:r>
                      <a:r>
                        <a:rPr lang="ru-RU" sz="1600" dirty="0">
                          <a:effectLst/>
                        </a:rPr>
                        <a:t> ИО в рамках городского образовательного проекта «</a:t>
                      </a:r>
                      <a:r>
                        <a:rPr lang="ru-RU" sz="1600" dirty="0" err="1">
                          <a:effectLst/>
                        </a:rPr>
                        <a:t>Усовские</a:t>
                      </a:r>
                      <a:r>
                        <a:rPr lang="ru-RU" sz="1600" dirty="0">
                          <a:effectLst/>
                        </a:rPr>
                        <a:t> педагогические чтения»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«Успешные практики в реализации психолого-педагогического сопровождения обучающихся с ограниченными возможностями здоровья в образовательной организации» (школа 73)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3.12.2024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«Методические подходы в организации обучения русскому языку как неродному обучающихся уровня начального общего образования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effectLst/>
                        </a:rPr>
                        <a:t>Выступление: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«Развитие читательской компетентности обучающихся с задержкой психического </a:t>
                      </a:r>
                      <a:r>
                        <a:rPr lang="ru-RU" sz="1600" dirty="0" smtClean="0">
                          <a:effectLst/>
                        </a:rPr>
                        <a:t>развития»</a:t>
                      </a:r>
                    </a:p>
                  </a:txBody>
                  <a:tcPr marL="34369" marR="34369" marT="0" marB="0"/>
                </a:tc>
                <a:extLst>
                  <a:ext uri="{0D108BD9-81ED-4DB2-BD59-A6C34878D82A}">
                    <a16:rowId xmlns:a16="http://schemas.microsoft.com/office/drawing/2014/main" val="232907545"/>
                  </a:ext>
                </a:extLst>
              </a:tr>
              <a:tr h="695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Практико-ориентированный семинар в рамках ШМС ГМО </a:t>
                      </a:r>
                      <a:r>
                        <a:rPr lang="ru-RU" sz="1600" dirty="0" smtClean="0">
                          <a:effectLst/>
                        </a:rPr>
                        <a:t>ССИО «Методическое </a:t>
                      </a:r>
                      <a:r>
                        <a:rPr lang="ru-RU" sz="1600" dirty="0">
                          <a:effectLst/>
                        </a:rPr>
                        <a:t>сопровождение молодых специалистов посредством наставнических практик»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18.12.2024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 «Наставничество молодых специалистов: от теории к практике»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extLst>
                  <a:ext uri="{0D108BD9-81ED-4DB2-BD59-A6C34878D82A}">
                    <a16:rowId xmlns:a16="http://schemas.microsoft.com/office/drawing/2014/main" val="2931104887"/>
                  </a:ext>
                </a:extLst>
              </a:tr>
              <a:tr h="294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Сетевое педагогическое сообщество специалистов СИО «Профессиональное общение» Сферум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01.12.2024-31.12.2024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Представление методических продуктов и практических материалов по работе с детьми с ОВЗ в сетевом педагогическом специалистов СИО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9" marR="34369" marT="0" marB="0"/>
                </a:tc>
                <a:extLst>
                  <a:ext uri="{0D108BD9-81ED-4DB2-BD59-A6C34878D82A}">
                    <a16:rowId xmlns:a16="http://schemas.microsoft.com/office/drawing/2014/main" val="351125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87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 на 2 полугодие 2024-2025 учебного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39043"/>
            <a:ext cx="9872871" cy="4038600"/>
          </a:xfrm>
        </p:spPr>
        <p:txBody>
          <a:bodyPr/>
          <a:lstStyle/>
          <a:p>
            <a:r>
              <a:rPr lang="ru-RU" dirty="0" smtClean="0"/>
              <a:t>Участие в форуме /представление лучшего практического опыта в форме мастер-класса в одной из секций/</a:t>
            </a:r>
          </a:p>
          <a:p>
            <a:r>
              <a:rPr lang="ru-RU" dirty="0" smtClean="0"/>
              <a:t>Подготовка подкастов к видеозаписям Мастер классов, подготовленных </a:t>
            </a:r>
            <a:r>
              <a:rPr lang="ru-RU" dirty="0" err="1" smtClean="0"/>
              <a:t>ССиИО</a:t>
            </a:r>
            <a:endParaRPr lang="ru-RU" dirty="0" smtClean="0"/>
          </a:p>
          <a:p>
            <a:r>
              <a:rPr lang="ru-RU" dirty="0" smtClean="0"/>
              <a:t>Подготовка методических рекомендаций «Критерии оценивания обучающихся по основным предметам в инклюзивном образовании» /февраль-март/</a:t>
            </a:r>
          </a:p>
          <a:p>
            <a:r>
              <a:rPr lang="ru-RU" dirty="0" smtClean="0"/>
              <a:t>Работа со сборником статей / май 2025/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66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психолого-педагогического сопровождения обучающихся в специальном и инклюзивном образовательном пространстве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 с 10.00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пленарная часть форума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11.00 6 секций по 5 мастер-классов ( 1 мастер-класс по 25 мин)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057400"/>
            <a:ext cx="11381014" cy="439238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секций: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практики позитивной профилактики детей «Группы риска»; (возможно 1 мастер-класс от СИО совместно или с ЦППСМП, или с соц.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жизнестойкости современных детей и подростков, развитие эмоционального интеллекта; (1 мастер-класс от СИО) + ???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ресурсного состояния современной семьи; (1 мастер-класс от СИО совместно с соц.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Бесконфликтная образовательная среда; (1 мастер-класс от СИО)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ресурсного состояния педагога; (1 мастер-класс от СИО)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для ребёнка с особыми образовательными потребностями (5 мастер-классов от СИО)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64798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100</TotalTime>
  <Words>328</Words>
  <Application>Microsoft Office PowerPoint</Application>
  <PresentationFormat>Широкоэкранный</PresentationFormat>
  <Paragraphs>37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Corbel</vt:lpstr>
      <vt:lpstr>Times New Roman</vt:lpstr>
      <vt:lpstr>Базис</vt:lpstr>
      <vt:lpstr>               межрайонный практико-ориентированный семинар  «Эффективные технологии в развитии профессиональных компетенций педагогов как фактор повышения качества образования обучающихся с ОВЗ В специальном и инклюзивном образовательном пространстве»   Категория участников: специалисты (учителя-логопеды, учителя-дефектологи), участники творческой лаборатории, РМО Ленинского и Центрального районов ГМО ССиИО,   </vt:lpstr>
      <vt:lpstr>Презентация PowerPoint</vt:lpstr>
      <vt:lpstr>Мероприятия, организованные в 1 полугодии 2024-2025 учебного года</vt:lpstr>
      <vt:lpstr>Планирование деятельности на 2 полугодие 2024-2025 учебного года</vt:lpstr>
      <vt:lpstr>Форум психолого-педагогического сопровождения обучающихся в специальном и инклюзивном образовательном пространстве 25.03.2025 с 10.00 пленарная часть форума С 11.00 6 секций по 5 мастер-классов ( 1 мастер-класс по 25 мин)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ПРОГРАММА  межрайонного практико-ориентированного семинара   «Эффективные технологии в развитии профессиональных компетенций педагогов как фактор повышения качества образования обучающихся с ОВЗ специальном и инклюзивном образовательном пространстве»   Категория участников: специалисты (учителя-логопеды, учителя-дефектологи), участники творческой лаборатории, РМО Ленинского и Центрального районов ГМО ССиИО,   </dc:title>
  <dc:creator>10а</dc:creator>
  <cp:lastModifiedBy>10а</cp:lastModifiedBy>
  <cp:revision>10</cp:revision>
  <dcterms:created xsi:type="dcterms:W3CDTF">2025-01-29T05:11:18Z</dcterms:created>
  <dcterms:modified xsi:type="dcterms:W3CDTF">2025-01-29T11:59:24Z</dcterms:modified>
</cp:coreProperties>
</file>